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42"/>
  </p:handoutMasterIdLst>
  <p:sldIdLst>
    <p:sldId id="699" r:id="rId7"/>
    <p:sldId id="701" r:id="rId9"/>
    <p:sldId id="702" r:id="rId10"/>
    <p:sldId id="711" r:id="rId11"/>
    <p:sldId id="747" r:id="rId12"/>
    <p:sldId id="748" r:id="rId13"/>
    <p:sldId id="703" r:id="rId14"/>
    <p:sldId id="880" r:id="rId15"/>
    <p:sldId id="710" r:id="rId16"/>
    <p:sldId id="749" r:id="rId17"/>
    <p:sldId id="755" r:id="rId18"/>
    <p:sldId id="855" r:id="rId19"/>
    <p:sldId id="856" r:id="rId20"/>
    <p:sldId id="858" r:id="rId21"/>
    <p:sldId id="859" r:id="rId22"/>
    <p:sldId id="860" r:id="rId23"/>
    <p:sldId id="861" r:id="rId24"/>
    <p:sldId id="862" r:id="rId25"/>
    <p:sldId id="863" r:id="rId26"/>
    <p:sldId id="866" r:id="rId27"/>
    <p:sldId id="867" r:id="rId28"/>
    <p:sldId id="868" r:id="rId29"/>
    <p:sldId id="869" r:id="rId30"/>
    <p:sldId id="870" r:id="rId31"/>
    <p:sldId id="800" r:id="rId32"/>
    <p:sldId id="857" r:id="rId33"/>
    <p:sldId id="871" r:id="rId34"/>
    <p:sldId id="872" r:id="rId35"/>
    <p:sldId id="873" r:id="rId36"/>
    <p:sldId id="879" r:id="rId37"/>
    <p:sldId id="874" r:id="rId38"/>
    <p:sldId id="875" r:id="rId39"/>
    <p:sldId id="876" r:id="rId40"/>
    <p:sldId id="811" r:id="rId41"/>
  </p:sldIdLst>
  <p:sldSz cx="9144000" cy="5143500" type="screen16x9"/>
  <p:notesSz cx="6858000" cy="9144000"/>
  <p:custDataLst>
    <p:tags r:id="rId47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C5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37"/>
        <p:guide pos="27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7" Type="http://schemas.openxmlformats.org/officeDocument/2006/relationships/tags" Target="tags/tag128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7.png"/><Relationship Id="rId3" Type="http://schemas.openxmlformats.org/officeDocument/2006/relationships/tags" Target="../tags/tag127.xml"/><Relationship Id="rId2" Type="http://schemas.openxmlformats.org/officeDocument/2006/relationships/image" Target="../media/image6.png"/><Relationship Id="rId1" Type="http://schemas.openxmlformats.org/officeDocument/2006/relationships/tags" Target="../tags/tag1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9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83280" y="2143760"/>
            <a:ext cx="5511800" cy="2921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7835" y="3391535"/>
            <a:ext cx="2746375" cy="132207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输入账号（账号为手机号）、密码，点击学生登录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如用小程序快捷登录的，没有设置密码，可以点忘记密码，设置一个密码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204210" y="3872230"/>
            <a:ext cx="180022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020560" y="699770"/>
            <a:ext cx="17278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1.点击“学生登录  ”，如还未注册账号，需要点击学生注册，进行注册。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66725"/>
            <a:ext cx="7009765" cy="171640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5796280" y="772160"/>
            <a:ext cx="1205865" cy="7131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学生移动端操作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学生校友邦微信小程序的操作说明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12060" y="607060"/>
            <a:ext cx="412051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签到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提交周日志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提交三方协议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8.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玩转校友邦：机会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9.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玩转校友邦：消息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10.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客服与反馈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3.1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注册</a:t>
            </a:r>
            <a:r>
              <a:rPr lang="zh-CN" altLang="en-US"/>
              <a:t>认证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0515" y="1503680"/>
            <a:ext cx="1545590" cy="3418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130" y="466090"/>
            <a:ext cx="737743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账号注册，</a:t>
            </a:r>
            <a:r>
              <a:rPr lang="zh-CN" altLang="en-US" b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微信快速登录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" y="1494790"/>
            <a:ext cx="1499235" cy="3435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5" y="1494790"/>
            <a:ext cx="1602105" cy="3435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390" y="1494790"/>
            <a:ext cx="1557655" cy="3217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3.2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实习报名</a:t>
            </a:r>
            <a:r>
              <a:rPr lang="en-US" altLang="zh-CN"/>
              <a:t>-</a:t>
            </a:r>
            <a:r>
              <a:rPr lang="zh-CN" altLang="en-US"/>
              <a:t>自主实习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1480" y="699770"/>
            <a:ext cx="1815465" cy="399161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5579745" y="2248535"/>
            <a:ext cx="601345" cy="215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203825" y="1296035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4787900" y="1995805"/>
            <a:ext cx="342900" cy="467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560" y="1131570"/>
            <a:ext cx="51943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自主实习学生点此提交岗位报名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721995"/>
            <a:ext cx="1887220" cy="391922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427355" y="1419860"/>
            <a:ext cx="471805" cy="5429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35" y="461645"/>
            <a:ext cx="2043430" cy="4229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学生移动端操作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实习报名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集中实习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475" y="1279525"/>
            <a:ext cx="1645920" cy="3602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2720" y="404495"/>
            <a:ext cx="8388985" cy="875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实习报名(集中实习)，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去报名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如果显示未邀请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即您不在集中实习的学生范围内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可联系学校相关管理员老师处理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205" y="1419860"/>
            <a:ext cx="5194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041650" y="2424430"/>
            <a:ext cx="26987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76905" y="2761615"/>
            <a:ext cx="5194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80" y="1279525"/>
            <a:ext cx="1668780" cy="3603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60" y="1242060"/>
            <a:ext cx="1676400" cy="3573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15" y="1280160"/>
            <a:ext cx="1617980" cy="336042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496570" y="1779905"/>
            <a:ext cx="330835" cy="2425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845" y="1280160"/>
            <a:ext cx="1842770" cy="367474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884160" y="3291840"/>
            <a:ext cx="13773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如果开始就能在我的实习下看到对应实习计划，点实习任务是已参与状态，那么无需报名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3.3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查看实习任务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2410" y="1000125"/>
            <a:ext cx="2080895" cy="3802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1000125"/>
            <a:ext cx="2004060" cy="3802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236970" y="2256790"/>
            <a:ext cx="449580" cy="134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278130" y="2542540"/>
            <a:ext cx="4044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793365" y="1557655"/>
            <a:ext cx="59118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点击实习任务，可查看计划具体要求</a:t>
            </a:r>
            <a:endParaRPr lang="en-US" altLang="zh-CN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6585" y="1075690"/>
            <a:ext cx="6661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查看详情，可查看实习要求和项目信息，包括指导老师信息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56610" y="2211705"/>
            <a:ext cx="405130" cy="90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076700" y="1626870"/>
            <a:ext cx="161988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5" y="988060"/>
            <a:ext cx="2099945" cy="380174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611505" y="3796030"/>
            <a:ext cx="575945" cy="43243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2411730" y="3075940"/>
            <a:ext cx="503555" cy="50419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3.4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签到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915670"/>
            <a:ext cx="1677035" cy="367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27" y="930599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3304106" y="3723813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H="1" flipV="1">
            <a:off x="3206750" y="1491615"/>
            <a:ext cx="540385" cy="1797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128232" y="2969098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0627" y="1563489"/>
            <a:ext cx="1455075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如同时参与多个实习计划</a:t>
            </a:r>
            <a:r>
              <a:rPr lang="en-US" altLang="zh-CN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项目需要签到，可以点此切换，如右图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" y="33972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419475" y="3329305"/>
            <a:ext cx="26987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744460" y="1203325"/>
            <a:ext cx="13995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、小程序如果学校设置上传健康码，签到需要每日上传健康码后才能签到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、自动签到目前暂停使用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35" y="915670"/>
            <a:ext cx="1876425" cy="3919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" y="930910"/>
            <a:ext cx="2030095" cy="415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3.5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提交周日志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118235"/>
            <a:ext cx="1663700" cy="364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845" y="1028065"/>
            <a:ext cx="1724025" cy="3734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30" y="1028065"/>
            <a:ext cx="1724025" cy="3733800"/>
          </a:xfrm>
          <a:prstGeom prst="rect">
            <a:avLst/>
          </a:prstGeom>
        </p:spPr>
      </p:pic>
      <p:sp>
        <p:nvSpPr>
          <p:cNvPr id="33" name="文本框 5"/>
          <p:cNvSpPr txBox="1"/>
          <p:nvPr/>
        </p:nvSpPr>
        <p:spPr>
          <a:xfrm>
            <a:off x="2340080" y="3386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80122" y="350857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" y="4114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“+”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号，写周日志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780155" y="3796030"/>
            <a:ext cx="296545" cy="292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8100060" y="3148330"/>
            <a:ext cx="215900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716145" y="2935605"/>
            <a:ext cx="26435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移动端提交周日志可以在左下角直接插入图片，但不支持上传附件，如上传附件需要到网页端提交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876415" y="4011930"/>
            <a:ext cx="215900" cy="503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" y="1059815"/>
            <a:ext cx="2059940" cy="363410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>
            <a:off x="1403350" y="2355850"/>
            <a:ext cx="144145" cy="323215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331595" y="1720215"/>
            <a:ext cx="17887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点击周日志或实习任务去提交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3.6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提交三方协议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155" y="787400"/>
            <a:ext cx="1892935" cy="418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15" y="787400"/>
            <a:ext cx="1848485" cy="4197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715" y="787400"/>
            <a:ext cx="1884045" cy="4183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215" y="483870"/>
            <a:ext cx="85477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路径：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成长→实习任务→三方协议去提交→网页端下载模板→拍照提交或网页端提交pdf文档</a:t>
            </a:r>
            <a:endParaRPr lang="zh-CN" altLang="en-US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" y="970280"/>
            <a:ext cx="2218690" cy="40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810" y="222885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0520" y="1929765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4723" y="186309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924651" y="318182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学生校友邦微信小程序的操作说明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890520" y="290004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学生移动端操作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4244" y="2832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3136" y="2228374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学生账号注册登录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08846" y="1929765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68754" y="186309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43295" y="3182620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学生校友邦电脑网页的操作说明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9005" y="2900045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学生电脑网页操作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73834" y="2832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企业评价</a:t>
            </a:r>
            <a:endParaRPr lang="zh-CN" altLang="en-US"/>
          </a:p>
        </p:txBody>
      </p:sp>
      <p:sp>
        <p:nvSpPr>
          <p:cNvPr id="28685" name="文本框 10"/>
          <p:cNvSpPr txBox="1"/>
          <p:nvPr/>
        </p:nvSpPr>
        <p:spPr>
          <a:xfrm>
            <a:off x="5636260" y="1084580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1305" y="930627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87" y="1010466"/>
            <a:ext cx="1709313" cy="3701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邀请企业评价（没有此按钮，代表老师未要求）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190615" y="314071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517650" y="292354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1010285"/>
            <a:ext cx="1631950" cy="370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对实习过程、老师的评价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9705" y="4114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7455" y="1010285"/>
            <a:ext cx="1908175" cy="339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12" y="1010466"/>
            <a:ext cx="1709313" cy="37019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1010285"/>
            <a:ext cx="2218690" cy="40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3.8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玩转校友邦：机会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645" y="466090"/>
            <a:ext cx="1927860" cy="4518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25" y="466090"/>
            <a:ext cx="1988820" cy="449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466090"/>
            <a:ext cx="1935480" cy="454152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70175" y="2479040"/>
            <a:ext cx="18300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企业宣讲会，可随时了解企业或参与课程，寻找工作岗位或提升自己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38700" y="264668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可参与本校或其他学校公开的双选会，寻找工作岗位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18325" y="497840"/>
            <a:ext cx="1830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话题互动分享，和全国的学生交流分享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732155"/>
            <a:ext cx="2009140" cy="4229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3.9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玩转校友邦：消息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630" y="466090"/>
            <a:ext cx="1988820" cy="4465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70" y="466090"/>
            <a:ext cx="2065020" cy="4465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45" y="466090"/>
            <a:ext cx="1958340" cy="44729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77895" y="3708400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与指导老师、同学交流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1355" y="3473450"/>
            <a:ext cx="2030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查看各项消息提示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5385" y="2550795"/>
            <a:ext cx="2030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校友会，寻找各年级校友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3.10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客服与反馈</a:t>
            </a:r>
            <a:endParaRPr lang="zh-CN" altLang="en-US"/>
          </a:p>
        </p:txBody>
      </p:sp>
      <p:sp>
        <p:nvSpPr>
          <p:cNvPr id="27653" name="文本框 11"/>
          <p:cNvSpPr txBox="1"/>
          <p:nvPr/>
        </p:nvSpPr>
        <p:spPr>
          <a:xfrm>
            <a:off x="630555" y="455041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640" y="466725"/>
            <a:ext cx="2448560" cy="41598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30" y="535940"/>
            <a:ext cx="2428240" cy="4057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80" y="412115"/>
            <a:ext cx="2284730" cy="417004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V="1">
            <a:off x="6042025" y="1348105"/>
            <a:ext cx="546100" cy="1422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257290" y="3177540"/>
            <a:ext cx="391160" cy="31051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学生电脑网页操作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学生校友邦电脑网页的操作说明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42515" y="1219200"/>
            <a:ext cx="41205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、预实习报告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、三方协议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实习报告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155" y="3485515"/>
            <a:ext cx="5647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注意：学籍认证、提交周日志、提交自主实习岗位、提交实习评价等操作也可以在</a:t>
            </a:r>
            <a:r>
              <a:rPr lang="en-US" altLang="zh-CN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PC</a:t>
            </a:r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网页端操作，但移动端更方便。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4.1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主界面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7380"/>
            <a:ext cx="8828405" cy="298640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2483485" y="987425"/>
            <a:ext cx="472440" cy="48133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0325" y="3651885"/>
            <a:ext cx="8707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登录后，点击我要实习，进入实习的主界面，如果点击报错或退出，可以看下左侧标注为主，是否有去认证的提示，如果有表示学籍还未认证，需要先点击认证学籍。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4.1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主界面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" y="465455"/>
            <a:ext cx="9077960" cy="4339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7675" y="4228465"/>
            <a:ext cx="4149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点击左侧主菜单，可进入相应模块，比如三方协议、周志、实习报告等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4.2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预实习报告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466090"/>
            <a:ext cx="9036685" cy="3345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540" y="4013835"/>
            <a:ext cx="5576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点击提交预实习报告，下载预实习报告模板，填写好后提交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4.3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三方协议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5625"/>
            <a:ext cx="9025890" cy="23107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040"/>
            <a:ext cx="9025890" cy="2249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49955" y="1014730"/>
            <a:ext cx="5010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移动端和网页端都可以提交三方协议，但移动端只能提交图片格式，网页端可以提交pdf文档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4.4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实习报告</a:t>
            </a:r>
            <a:r>
              <a:rPr lang="en-US" altLang="zh-CN"/>
              <a:t>-</a:t>
            </a:r>
            <a:r>
              <a:rPr lang="zh-CN" altLang="en-US"/>
              <a:t>上传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1165" y="33972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915670"/>
            <a:ext cx="8839200" cy="4192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15205" y="1773555"/>
            <a:ext cx="4004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先完成实习评价，完成后点击提交实习报告下载模板，下载模板填写好上传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4.4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实习报告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导出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605" y="33718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843915"/>
            <a:ext cx="8779510" cy="3248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845" y="2931795"/>
            <a:ext cx="3448050" cy="2085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820" y="4217670"/>
            <a:ext cx="495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点击下载实习手册，阅读说明，点击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我已熟知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，然后导出实习手册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4.5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实习成绩鉴定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7950" y="34925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843915"/>
            <a:ext cx="8628380" cy="2320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" y="3363595"/>
            <a:ext cx="8518525" cy="177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612299" y="-889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>
                <a:sym typeface="微软雅黑" panose="020B0503020204020204" pitchFamily="34" charset="-122"/>
              </a:rPr>
              <a:t>←</a:t>
            </a:r>
            <a:r>
              <a:rPr lang="zh-CN" altLang="en-US" sz="1350">
                <a:sym typeface="微软雅黑" panose="020B0503020204020204" pitchFamily="34" charset="-122"/>
              </a:rPr>
              <a:t>微信扫码加好友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C51A2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  <a:endParaRPr lang="zh-CN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创建实习计划，一般由实习负责人操作。创建完毕学生开始参与实习计划。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  <a:endParaRPr lang="zh-CN" sz="1800" kern="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学生账号注册登录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移动端微信小程序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12825" y="697865"/>
            <a:ext cx="7117715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方式：扫描“校友邦”公众号二维码，点击</a:t>
            </a:r>
            <a:r>
              <a:rPr 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实习成长</a:t>
            </a:r>
            <a:r>
              <a:rPr lang="en-US" alt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实习任务，可快速进入校友邦小程序。</a:t>
            </a:r>
            <a:endParaRPr kumimoji="0" lang="zh-CN" altLang="en-US" sz="18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345373"/>
            <a:ext cx="2229403" cy="2229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45" y="2345690"/>
            <a:ext cx="2550795" cy="221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4215" y="979488"/>
            <a:ext cx="7735888" cy="31553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wzut.xybsyw.com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点击右上角“学生登录”，如还未注册，需要先注册账号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输入账号和密码直接登录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扫码登录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，使用小程序扫码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说明：除实习报告与实习成绩鉴定表等部分功能外，其它操作也可在微信小程序完成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3510.8708661417322,&quot;width&quot;:3510.8708661417322}"/>
</p:tagLst>
</file>

<file path=ppt/tags/tag126.xml><?xml version="1.0" encoding="utf-8"?>
<p:tagLst xmlns:p="http://schemas.openxmlformats.org/presentationml/2006/main">
  <p:tag name="KSO_WM_UNIT_PLACING_PICTURE_USER_VIEWPORT" val="{&quot;height&quot;:4601,&quot;width&quot;:8680}"/>
</p:tagLst>
</file>

<file path=ppt/tags/tag127.xml><?xml version="1.0" encoding="utf-8"?>
<p:tagLst xmlns:p="http://schemas.openxmlformats.org/presentationml/2006/main">
  <p:tag name="KSO_WM_UNIT_PLACING_PICTURE_USER_VIEWPORT" val="{&quot;height&quot;:4590,&quot;width&quot;:19725}"/>
</p:tagLst>
</file>

<file path=ppt/tags/tag128.xml><?xml version="1.0" encoding="utf-8"?>
<p:tagLst xmlns:p="http://schemas.openxmlformats.org/presentationml/2006/main">
  <p:tag name="COMMONDATA" val="eyJoZGlkIjoiNjYzODNjMGI2OGMwMmM2YzkyODdiNmY1OTY5ZGEzZmEifQ=="/>
  <p:tag name="KSO_WPP_MARK_KEY" val="132a49a4-de01-4cef-86ef-bfff6975b90b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2729</Words>
  <Application>WPS 演示</Application>
  <PresentationFormat>全屏显示(16:9)</PresentationFormat>
  <Paragraphs>333</Paragraphs>
  <Slides>34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34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DIN Alternate</vt:lpstr>
      <vt:lpstr>Sitka Text</vt:lpstr>
      <vt:lpstr>Calibri</vt:lpstr>
      <vt:lpstr>方正黑体简体</vt:lpstr>
      <vt:lpstr>Noto Serif CJK SC</vt:lpstr>
      <vt:lpstr>文鼎中楷体</vt:lpstr>
      <vt:lpstr>Arial Unicode MS</vt:lpstr>
      <vt:lpstr>文鼎中楷体</vt:lpstr>
      <vt:lpstr>黑体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平台角色-按账号权限</vt:lpstr>
      <vt:lpstr>平台角色-按账号权限</vt:lpstr>
      <vt:lpstr>PowerPoint 演示文稿</vt:lpstr>
      <vt:lpstr>PowerPoint 演示文稿</vt:lpstr>
      <vt:lpstr>登录指南-移动端微信小程序</vt:lpstr>
      <vt:lpstr>登录指南-电脑网页端</vt:lpstr>
      <vt:lpstr>登录指南-电脑网页端</vt:lpstr>
      <vt:lpstr>PowerPoint 演示文稿</vt:lpstr>
      <vt:lpstr>学生移动端操作-主要功能</vt:lpstr>
      <vt:lpstr>3.1 学生移动端操作-注册认证</vt:lpstr>
      <vt:lpstr>3.2 学生移动端操作-实习报名-自主实习</vt:lpstr>
      <vt:lpstr>3.2 学生移动端操作-实习报名-集中实习</vt:lpstr>
      <vt:lpstr>3.3 学生移动端操作-查看实习任务</vt:lpstr>
      <vt:lpstr>3.4 学生移动端操作-签到</vt:lpstr>
      <vt:lpstr>3.5 学生移动端操作-提交周日志</vt:lpstr>
      <vt:lpstr>3.6 学生移动端操作-提交三方协议</vt:lpstr>
      <vt:lpstr>3.7 学生移动端操作-实习评价-企业评价</vt:lpstr>
      <vt:lpstr>3.7 学生移动端操作-实习评价-对实习过程、老师的评价</vt:lpstr>
      <vt:lpstr>3.8 学生移动端操作-玩转校友邦：机会</vt:lpstr>
      <vt:lpstr>3.9 学生移动端操作-玩转校友邦：消息</vt:lpstr>
      <vt:lpstr>3.10 学生移动端操作-客服与反馈</vt:lpstr>
      <vt:lpstr>PowerPoint 演示文稿</vt:lpstr>
      <vt:lpstr>学生电脑网页操作-主要功能</vt:lpstr>
      <vt:lpstr>4.1 学生电脑网页操作-主界面</vt:lpstr>
      <vt:lpstr>4.1 学生电脑网页操作-主界面</vt:lpstr>
      <vt:lpstr>4.2 学生电脑网页操作-预实习报告</vt:lpstr>
      <vt:lpstr>4.3 学生电脑网页操作-三方协议</vt:lpstr>
      <vt:lpstr>4.4 学生电脑网页操作-实习报告-上传</vt:lpstr>
      <vt:lpstr>4.4 学生电脑网页操作-实习报告-导出</vt:lpstr>
      <vt:lpstr>4.5 学生电脑网页操作-实习成绩鉴定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Damon  涛</cp:lastModifiedBy>
  <cp:revision>659</cp:revision>
  <dcterms:created xsi:type="dcterms:W3CDTF">2017-01-09T09:44:00Z</dcterms:created>
  <dcterms:modified xsi:type="dcterms:W3CDTF">2022-12-04T06:16:47Z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62C3175340B14CE3AD434EF94883D36C</vt:lpwstr>
  </property>
</Properties>
</file>