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9" r:id="rId2"/>
    <p:sldId id="257" r:id="rId3"/>
    <p:sldId id="258" r:id="rId4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-1152" y="-90"/>
      </p:cViewPr>
      <p:guideLst>
        <p:guide orient="horz" pos="2159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2021/5/24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58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图片 99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9357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招   聘</a:t>
            </a:r>
            <a:endParaRPr lang="zh-CN" altLang="en-US" b="1" dirty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51520" y="981075"/>
            <a:ext cx="8568952" cy="5415280"/>
          </a:xfrm>
        </p:spPr>
        <p:txBody>
          <a:bodyPr/>
          <a:lstStyle/>
          <a:p>
            <a:pPr indent="0" algn="ctr">
              <a:buNone/>
            </a:pPr>
            <a:r>
              <a:rPr lang="zh-CN" altLang="zh-CN" sz="2400" b="1" kern="0" dirty="0">
                <a:latin typeface="Calibri" panose="020F0502020204030204" charset="0"/>
                <a:ea typeface="宋体" panose="02010600030101010101" pitchFamily="2" charset="-122"/>
                <a:sym typeface="+mn-ea"/>
              </a:rPr>
              <a:t> </a:t>
            </a:r>
            <a:r>
              <a:rPr lang="en-US" altLang="zh-CN" sz="2400" b="1" kern="0" dirty="0">
                <a:latin typeface="Calibri" panose="020F0502020204030204" charset="0"/>
                <a:ea typeface="宋体" panose="02010600030101010101" pitchFamily="2" charset="-122"/>
                <a:sym typeface="+mn-ea"/>
              </a:rPr>
              <a:t> </a:t>
            </a:r>
            <a:endParaRPr lang="en-US" altLang="zh-CN" sz="2400" b="1" kern="0" dirty="0">
              <a:latin typeface="Calibri" panose="020F0502020204030204" charset="0"/>
              <a:ea typeface="宋体" panose="02010600030101010101" pitchFamily="2" charset="-122"/>
            </a:endParaRPr>
          </a:p>
          <a:p>
            <a:pPr marL="377825" indent="0" algn="l">
              <a:lnSpc>
                <a:spcPct val="130000"/>
              </a:lnSpc>
              <a:spcBef>
                <a:spcPts val="0"/>
              </a:spcBef>
              <a:buNone/>
            </a:pPr>
            <a:r>
              <a:rPr lang="en-US" altLang="zh-CN" sz="2400" kern="0" dirty="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 </a:t>
            </a:r>
            <a:r>
              <a:rPr altLang="zh-CN" sz="2400" b="1" kern="0" dirty="0">
                <a:ea typeface="宋体" panose="02010600030101010101" pitchFamily="2" charset="-122"/>
              </a:rPr>
              <a:t>公司简介</a:t>
            </a:r>
            <a:r>
              <a:rPr altLang="zh-CN" sz="2400" kern="0" dirty="0">
                <a:ea typeface="宋体" panose="02010600030101010101" pitchFamily="2" charset="-122"/>
              </a:rPr>
              <a:t>：</a:t>
            </a:r>
            <a:r>
              <a:rPr altLang="zh-CN" sz="2400" b="1" kern="0" dirty="0" smtClean="0">
                <a:solidFill>
                  <a:srgbClr val="FF0000"/>
                </a:solidFill>
                <a:ea typeface="宋体" panose="02010600030101010101" pitchFamily="2" charset="-122"/>
              </a:rPr>
              <a:t>温州市恒赞工程技术有限公司</a:t>
            </a:r>
            <a:r>
              <a:rPr altLang="zh-CN" sz="2400" kern="0" dirty="0" smtClean="0">
                <a:ea typeface="宋体" panose="02010600030101010101" pitchFamily="2" charset="-122"/>
              </a:rPr>
              <a:t>秉承</a:t>
            </a:r>
            <a:r>
              <a:rPr altLang="zh-CN" sz="2400" kern="0" dirty="0">
                <a:ea typeface="宋体" panose="02010600030101010101" pitchFamily="2" charset="-122"/>
              </a:rPr>
              <a:t>“精益求精品质立企”的企业宗旨服务于温州市城市与交通建设，公司在2019年获得了“浙江省科技型企业”的荣誉称号。</a:t>
            </a:r>
          </a:p>
          <a:p>
            <a:pPr marL="377825" indent="0" algn="l">
              <a:lnSpc>
                <a:spcPct val="130000"/>
              </a:lnSpc>
              <a:spcBef>
                <a:spcPts val="0"/>
              </a:spcBef>
              <a:buNone/>
            </a:pPr>
            <a:r>
              <a:rPr lang="en-US" sz="2400" kern="0" dirty="0">
                <a:ea typeface="宋体" panose="02010600030101010101" pitchFamily="2" charset="-122"/>
              </a:rPr>
              <a:t>     </a:t>
            </a:r>
            <a:r>
              <a:rPr altLang="zh-CN" sz="2400" kern="0" dirty="0">
                <a:ea typeface="宋体" panose="02010600030101010101" pitchFamily="2" charset="-122"/>
              </a:rPr>
              <a:t>近年来公司快速发展，培养了不少历届温大学子，多次配合学校培训出优秀毕业实习生，获得广泛赞誉。公司参与了温州各县（市、区）各种道路与桥隧工程建设项目的技术服务，依靠科技创新驱动，高端人才引领，</a:t>
            </a:r>
            <a:r>
              <a:rPr altLang="zh-CN" sz="2400" kern="0" dirty="0">
                <a:solidFill>
                  <a:srgbClr val="FF0000"/>
                </a:solidFill>
                <a:ea typeface="宋体" panose="02010600030101010101" pitchFamily="2" charset="-122"/>
              </a:rPr>
              <a:t>发展工程设计与工程检测、监理服务</a:t>
            </a:r>
            <a:r>
              <a:rPr altLang="zh-CN" sz="2400" kern="0" dirty="0">
                <a:ea typeface="宋体" panose="02010600030101010101" pitchFamily="2" charset="-122"/>
              </a:rPr>
              <a:t>三大业务领域，力争具备代建管理、工程咨询、设计、</a:t>
            </a:r>
            <a:r>
              <a:rPr altLang="zh-CN" sz="2400" kern="0" dirty="0" smtClean="0">
                <a:ea typeface="宋体" panose="02010600030101010101" pitchFamily="2" charset="-122"/>
              </a:rPr>
              <a:t>监理</a:t>
            </a:r>
            <a:r>
              <a:rPr lang="zh-CN" altLang="en-US" sz="2400" kern="0" dirty="0" smtClean="0">
                <a:ea typeface="宋体" panose="02010600030101010101" pitchFamily="2" charset="-122"/>
              </a:rPr>
              <a:t>、施工</a:t>
            </a:r>
            <a:r>
              <a:rPr altLang="zh-CN" sz="2400" kern="0" dirty="0" err="1" smtClean="0">
                <a:ea typeface="宋体" panose="02010600030101010101" pitchFamily="2" charset="-122"/>
              </a:rPr>
              <a:t>等工程建设的全面</a:t>
            </a:r>
            <a:r>
              <a:rPr altLang="zh-CN" sz="2400" kern="0" dirty="0" err="1" smtClean="0">
                <a:ea typeface="宋体" panose="02010600030101010101" pitchFamily="2" charset="-122"/>
                <a:sym typeface="+mn-ea"/>
              </a:rPr>
              <a:t>和全过程综合服务能力</a:t>
            </a:r>
            <a:r>
              <a:rPr altLang="zh-CN" sz="2400" kern="0" dirty="0">
                <a:ea typeface="宋体" panose="02010600030101010101" pitchFamily="2" charset="-122"/>
                <a:sym typeface="+mn-ea"/>
              </a:rPr>
              <a:t>。</a:t>
            </a:r>
            <a:endParaRPr altLang="zh-CN" sz="2400" kern="0" dirty="0">
              <a:ea typeface="宋体" panose="02010600030101010101" pitchFamily="2" charset="-122"/>
            </a:endParaRPr>
          </a:p>
          <a:p>
            <a:pPr marL="377825" indent="0" algn="ctr">
              <a:lnSpc>
                <a:spcPct val="100000"/>
              </a:lnSpc>
              <a:spcBef>
                <a:spcPts val="0"/>
              </a:spcBef>
              <a:buNone/>
            </a:pPr>
            <a:endParaRPr altLang="zh-CN" sz="2400" kern="0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00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-46037"/>
            <a:ext cx="9144000" cy="69310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4" name="文本框 101"/>
          <p:cNvSpPr txBox="1"/>
          <p:nvPr/>
        </p:nvSpPr>
        <p:spPr>
          <a:xfrm>
            <a:off x="462756" y="836712"/>
            <a:ext cx="8218488" cy="5601533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indent="342900">
              <a:lnSpc>
                <a:spcPct val="130000"/>
              </a:lnSpc>
            </a:pPr>
            <a:r>
              <a:rPr lang="en-US" altLang="zh-CN" sz="2000" dirty="0"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zh-CN" sz="2000" dirty="0">
                <a:latin typeface="Arial" panose="020B0604020202020204" pitchFamily="34" charset="0"/>
                <a:ea typeface="宋体" panose="02010600030101010101" pitchFamily="2" charset="-122"/>
              </a:rPr>
              <a:t>公司领导层均为行业高级专家，将成为您的良师益友，助您人生扬帆起航。</a:t>
            </a:r>
            <a:endParaRPr lang="zh-CN" altLang="zh-CN" sz="2000" b="1" dirty="0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342900">
              <a:lnSpc>
                <a:spcPct val="130000"/>
              </a:lnSpc>
            </a:pP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一、公司负责人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：谢作守，高级工程师，交通部公路试验检测师，同济大学工程硕士；</a:t>
            </a:r>
            <a:endParaRPr lang="zh-CN" altLang="zh-CN" sz="2000" b="1" dirty="0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342900">
              <a:lnSpc>
                <a:spcPct val="130000"/>
              </a:lnSpc>
            </a:pP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二、公司检测分管领导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：费春琪，一级建造师，东南大学工程测量专业；</a:t>
            </a:r>
            <a:endParaRPr lang="zh-CN" altLang="zh-CN" sz="2000" b="1" dirty="0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342900">
              <a:lnSpc>
                <a:spcPct val="130000"/>
              </a:lnSpc>
            </a:pP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三、公司设计分管领导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：薛维梅，教授级高工，原甲级交通规划研究院副院长；</a:t>
            </a:r>
            <a:endParaRPr lang="zh-CN" altLang="zh-CN" sz="2000" b="1" dirty="0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342900">
              <a:lnSpc>
                <a:spcPct val="130000"/>
              </a:lnSpc>
            </a:pP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四、温大优秀学子代表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endParaRPr lang="en-US" altLang="zh-CN" sz="2000" dirty="0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342900">
              <a:lnSpc>
                <a:spcPct val="130000"/>
              </a:lnSpc>
            </a:pP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1. 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叶炜，</a:t>
            </a: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2018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年毕业，温州大学优秀毕业生，擅长道路桥梁工程的设计和检测，可独立带队深入一线解决各类工程技术问题。</a:t>
            </a:r>
            <a:endParaRPr lang="en-US" altLang="zh-CN" sz="2000" dirty="0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342900">
              <a:lnSpc>
                <a:spcPct val="130000"/>
              </a:lnSpc>
            </a:pP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2. 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张高珲，</a:t>
            </a: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2018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年温州大学毕业，</a:t>
            </a: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2019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年</a:t>
            </a: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7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月入职，擅长桥梁设计软件操作和结构分析，</a:t>
            </a: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2020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年考得交通部道桥试验检测员。</a:t>
            </a:r>
            <a:endParaRPr lang="zh-CN" altLang="zh-CN" sz="2000" b="1" dirty="0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342900"/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99"/>
          <p:cNvPicPr/>
          <p:nvPr/>
        </p:nvPicPr>
        <p:blipFill rotWithShape="1">
          <a:blip r:embed="rId2"/>
          <a:srcRect b="1868"/>
          <a:stretch/>
        </p:blipFill>
        <p:spPr>
          <a:xfrm>
            <a:off x="-36512" y="-11112"/>
            <a:ext cx="9174162" cy="68691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8" name="文本框 1"/>
          <p:cNvSpPr txBox="1"/>
          <p:nvPr/>
        </p:nvSpPr>
        <p:spPr>
          <a:xfrm>
            <a:off x="611188" y="1849559"/>
            <a:ext cx="7345188" cy="424731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/>
          <a:p>
            <a:pPr indent="342900">
              <a:lnSpc>
                <a:spcPct val="150000"/>
              </a:lnSpc>
            </a:pPr>
            <a:r>
              <a:rPr lang="en-US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为了加快公司持续快速发展，现向温州高等院校招聘以下专业岗位：</a:t>
            </a:r>
          </a:p>
          <a:p>
            <a:pPr indent="342900">
              <a:lnSpc>
                <a:spcPct val="150000"/>
              </a:lnSpc>
            </a:pPr>
            <a:r>
              <a:rPr lang="en-US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</a:t>
            </a:r>
            <a:r>
              <a:rPr lang="zh-CN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土木工程类</a:t>
            </a:r>
            <a:r>
              <a:rPr lang="en-US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给排水工程、市政工程、建筑土木工程、交通土建工程、工程测量、工程机电等专业</a:t>
            </a: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；</a:t>
            </a:r>
          </a:p>
          <a:p>
            <a:pPr indent="342900">
              <a:lnSpc>
                <a:spcPct val="150000"/>
              </a:lnSpc>
            </a:pPr>
            <a:r>
              <a:rPr lang="en-US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二、</a:t>
            </a:r>
            <a:r>
              <a:rPr lang="zh-CN" altLang="zh-CN" sz="2000" b="1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工程管理类</a:t>
            </a: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：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工程造价、工程经济、工程管理等专业</a:t>
            </a:r>
            <a:r>
              <a:rPr lang="zh-CN" altLang="zh-CN" sz="2000" b="1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。</a:t>
            </a:r>
            <a:endParaRPr lang="zh-CN" altLang="zh-CN" sz="2000" dirty="0">
              <a:solidFill>
                <a:srgbClr val="333333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indent="342900">
              <a:lnSpc>
                <a:spcPct val="150000"/>
              </a:lnSpc>
            </a:pP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公司提供租房补贴或员工宿舍，同时缴纳五险一金，薪资待遇将随业务能力稳步提升，欢迎广大学子前来咨询、洽谈！</a:t>
            </a:r>
          </a:p>
          <a:p>
            <a:pPr indent="342900">
              <a:lnSpc>
                <a:spcPct val="150000"/>
              </a:lnSpc>
            </a:pP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公司地址：南白象街道金洋路</a:t>
            </a: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55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号启迪未来产业园</a:t>
            </a: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幢</a:t>
            </a: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楼</a:t>
            </a:r>
          </a:p>
          <a:p>
            <a:pPr indent="342900">
              <a:lnSpc>
                <a:spcPct val="150000"/>
              </a:lnSpc>
            </a:pP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联系人及电话：胡昕怡，</a:t>
            </a:r>
            <a:r>
              <a:rPr lang="en-US" altLang="zh-CN" sz="2000" dirty="0">
                <a:solidFill>
                  <a:srgbClr val="333333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13676796478</a:t>
            </a:r>
            <a:endParaRPr lang="zh-CN" altLang="en-US" sz="2000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7606" y="31424"/>
            <a:ext cx="42066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b="1" kern="0" dirty="0">
                <a:solidFill>
                  <a:srgbClr val="FF0000"/>
                </a:solidFill>
                <a:latin typeface="华光黑体_CNKI" pitchFamily="2" charset="-122"/>
                <a:ea typeface="华光黑体_CNKI" pitchFamily="2" charset="-122"/>
              </a:rPr>
              <a:t>温州市恒赞工程技术有限公司</a:t>
            </a:r>
            <a:endParaRPr lang="zh-CN" altLang="en-US" sz="2400" dirty="0">
              <a:latin typeface="华光黑体_CNKI" pitchFamily="2" charset="-122"/>
              <a:ea typeface="华光黑体_CNKI" pitchFamily="2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344</Words>
  <Application>Microsoft Office PowerPoint</Application>
  <PresentationFormat>全屏显示(4:3)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4" baseType="lpstr">
      <vt:lpstr>默认设计模板</vt:lpstr>
      <vt:lpstr>招   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招   聘</dc:title>
  <dc:creator>Administrator</dc:creator>
  <cp:lastModifiedBy>DEll</cp:lastModifiedBy>
  <cp:revision>10</cp:revision>
  <dcterms:created xsi:type="dcterms:W3CDTF">2021-05-19T07:53:00Z</dcterms:created>
  <dcterms:modified xsi:type="dcterms:W3CDTF">2021-05-24T02:07:33Z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45B56B6428BC4CC398E1C1D9401391B0</vt:lpwstr>
  </property>
</Properties>
</file>